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33"/>
    <a:srgbClr val="FFD903"/>
    <a:srgbClr val="E035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4640"/>
  </p:normalViewPr>
  <p:slideViewPr>
    <p:cSldViewPr snapToGrid="0" snapToObjects="1">
      <p:cViewPr>
        <p:scale>
          <a:sx n="85" d="100"/>
          <a:sy n="85" d="100"/>
        </p:scale>
        <p:origin x="217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0F6C5-56FA-3F42-B1F8-666D9C2EE433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EE0B55-7E70-E144-8563-A485451A50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4803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EE0B55-7E70-E144-8563-A485451A50D0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5200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A8C264-DEC3-AE48-8206-0A8C5B1EB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C1BD0C-C04B-E249-BE97-91C58FE356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E23F67-E965-5446-B94A-6DD8F1258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C7D45A-2338-6C4F-B4B0-5542FF963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0999A2-6D68-9941-B6CC-DD38EF66B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94269795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65223-03D4-634F-8BE3-D1766B93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4E08675-1EEE-EE4C-9980-BF36FCC514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BA87B-F0B4-7E45-9EAB-CE6B956C3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488F51-B085-ED49-B76C-5E23B6AE1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D7C75C-575F-234E-B3F8-B35373C66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3440257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8C6A31-C2C1-BE48-B5B1-EE61743F2F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F8B6B9-3EA7-A14B-81A5-C2D04C21B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03FCC2-FC63-1046-BF31-556DA2788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807E61-3BB4-0D47-9CFE-F4E4A121B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08DAB0-7ECC-7F41-9FCE-2C2DD1B5D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7974232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AD29F6-27E9-2D49-BB4B-959105A5C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6303A9-C548-374D-8528-32E8956DC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232A40-199A-384D-B1F2-D34ADFFFB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337066-36CD-FD41-B878-086063B0F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52A7D3-F901-5A40-8BE6-53CD1C625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43301181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62D3A1-037D-F346-9BCB-8BFA4FAB8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FC24E8-500E-1840-A64E-AD90A9D3B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21BAC1-AB71-6349-8512-20C08B941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27321F-841C-2143-A3B9-9987D916A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ECBEAA-2C31-0244-8C2C-C4FCAD3A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5595860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D6F40-C2F9-3545-B5B2-2A64DF794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FC310B-90DE-714E-A254-E8F9A7E957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10D726-0010-484B-8CEB-2DBFAF595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9AD4E2-6322-BF49-BFA6-36F2BE86A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37E694-E699-F54A-A190-5B7B6BED3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873B5F-A689-C94D-8ADB-0F08A3F88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5229631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62B6FC-AF8A-C44A-A6AE-2D1A79F6B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287390-DF31-4F43-8E59-929DFE677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413C3A-4401-A649-9671-A669C7A39C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1A520E3-6B4B-F741-B804-89E5447120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9EEED4-FA3D-0A49-9167-A2CFC9C70E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3719752-C132-6F44-8165-FF8673F5C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AC1C6A9-DA8A-EE46-81D5-C8101A6FE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8426FF2-C766-064C-B341-78FCB7A73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980846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450DDC-1CF3-9143-97B1-DB76313E3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9E5EDE-FFD2-554B-8A77-F0CCED7F0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E4256C-68AE-0A43-8292-A2D9D7872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7550EC-ED7E-C946-8505-B248496C1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8797631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FF6919C-4E98-DF4A-9B31-BAFB0E737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0B9A04D-B2C2-C544-BF33-4AAB7CFB8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66C974-971F-AB46-AB7C-A4A91DBBD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30535515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EC4C7F-DFB3-3545-9C44-5ABA1EEDF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F80D2A-AB38-C046-8A22-5F0505193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1F94BC-2602-B04C-A102-86C643FFB7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2B2660-7D91-EC42-AEE8-7E64CEDDF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1CB3FA-87AA-F14E-9761-D5243F88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4B2010-8E2F-564F-A0EB-B42638B1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525233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925E46-76AF-9A4A-9C80-41FF4A723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86B961-3A83-5046-B491-C7C41F8972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DF877D3-8691-E54F-9993-ED4F317766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FEA2B1-9795-C147-8975-E776F79FE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B18BF7-51CB-EB43-B9FC-6ACE1F828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320CB5-670D-674A-B825-C886A1653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7008368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43024DC-364B-AA47-A451-141CB1315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11D778-81CF-DF45-A19C-215E627D8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19A60C-9319-0B42-8D7E-BAA2F88818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DDF9D-FC2B-1C48-9419-EEB064D0FCDA}" type="datetimeFigureOut">
              <a:rPr kumimoji="1" lang="ko-KR" altLang="en-US" smtClean="0"/>
              <a:t>2018. 2. 11.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7B61E0-D6B6-7A4E-9D16-1AF828EFB0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4708FA-5AC5-D346-9924-E467A15F1C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D947F7-105B-EA44-A7B1-308E4F535A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7536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텍스트상자 19">
            <a:extLst>
              <a:ext uri="{FF2B5EF4-FFF2-40B4-BE49-F238E27FC236}">
                <a16:creationId xmlns:a16="http://schemas.microsoft.com/office/drawing/2014/main" id="{D1F0AF55-2500-0D48-9CC4-7A285FC5D868}"/>
              </a:ext>
            </a:extLst>
          </p:cNvPr>
          <p:cNvSpPr txBox="1"/>
          <p:nvPr/>
        </p:nvSpPr>
        <p:spPr>
          <a:xfrm>
            <a:off x="8486775" y="881538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167EB8C-AFB7-AF42-9BE8-15620B3FC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91092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357642D-0CD1-C741-9E42-4A6DADCF3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24" y="0"/>
            <a:ext cx="3857625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D51866F-BF44-F44A-BCCA-D639878C9F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BD291DC-39F4-2842-BAAC-3543B08B73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15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0868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8007752-F21A-A143-A687-6AA6163A0F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87" y="0"/>
            <a:ext cx="3857625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ABB9ADF-6FA4-ED42-A983-5D1FEBA86A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C38BF36-872A-1A42-900A-C6D304DE83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3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37253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C6EDC2C-84BE-6348-A3EC-28AA8612A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150" y="2844800"/>
            <a:ext cx="34417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11415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C945F73-7F8B-7B4E-8384-3C5DFA4C9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94359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C944370-D9D5-4247-9CE6-471573D23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81625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46BC56C-6640-CF4A-B104-EDCC3B295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2097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5F87316-AD81-214F-B3AC-62DF06FDCD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7194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CCB1CA1-1986-3F47-8347-90E21D7C0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94712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FBA5634-A985-D942-B8B1-F4FC87319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34157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1B21E1F-FF2F-F844-8D77-FA634E752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93236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EA6E151-91FC-674D-989A-A9A57C83E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3857625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2A22493-4816-824D-9EE5-819D81B27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AD67DEC-7FC4-4A45-8A87-25AD0C8062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1976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39660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1</Words>
  <Application>Microsoft Macintosh PowerPoint</Application>
  <PresentationFormat>와이드스크린</PresentationFormat>
  <Paragraphs>1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Microsoft Office 사용자</cp:lastModifiedBy>
  <cp:revision>10</cp:revision>
  <dcterms:created xsi:type="dcterms:W3CDTF">2018-02-10T17:23:55Z</dcterms:created>
  <dcterms:modified xsi:type="dcterms:W3CDTF">2018-02-11T02:49:54Z</dcterms:modified>
</cp:coreProperties>
</file>

<file path=docProps/thumbnail.jpeg>
</file>